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5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6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1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96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71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81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8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9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32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3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5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0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2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52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76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483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9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C1A12D-786E-48D5-AB5D-51764A34B960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C60DE3-F4CF-4D4B-B4A5-1806F4778C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275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11591" y="1742250"/>
            <a:ext cx="6812210" cy="1841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PULOAR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NEXUS OF OPEN RESOURCES</a:t>
            </a:r>
            <a:endParaRPr lang="en-IN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787" y="4868611"/>
            <a:ext cx="3108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USER MANUAL</a:t>
            </a:r>
            <a:endParaRPr lang="en-IN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8" y="1742250"/>
            <a:ext cx="2808839" cy="3126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-390614"/>
            <a:ext cx="5743767" cy="2302555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040262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5284888" y="3825380"/>
            <a:ext cx="4865615" cy="981512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PRESIDENCY UNIVERSITY LIBRARY OPEN ACCESS RESOURCES</a:t>
            </a:r>
            <a:endParaRPr lang="en-IN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209676"/>
            <a:ext cx="10020300" cy="4861868"/>
          </a:xfrm>
        </p:spPr>
      </p:pic>
      <p:sp>
        <p:nvSpPr>
          <p:cNvPr id="5" name="TextBox 4"/>
          <p:cNvSpPr txBox="1"/>
          <p:nvPr/>
        </p:nvSpPr>
        <p:spPr>
          <a:xfrm>
            <a:off x="1738312" y="504825"/>
            <a:ext cx="8610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HOME PAGE	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76" y="1489978"/>
            <a:ext cx="7587371" cy="3614738"/>
          </a:xfrm>
        </p:spPr>
      </p:pic>
      <p:sp>
        <p:nvSpPr>
          <p:cNvPr id="5" name="TextBox 4"/>
          <p:cNvSpPr txBox="1"/>
          <p:nvPr/>
        </p:nvSpPr>
        <p:spPr>
          <a:xfrm>
            <a:off x="2129276" y="543938"/>
            <a:ext cx="8610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HOME PAGE	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10475" y="3297347"/>
            <a:ext cx="1666875" cy="144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277350" y="2706797"/>
            <a:ext cx="2600324" cy="1181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for PU subscribed online databases</a:t>
            </a:r>
            <a:endParaRPr lang="en-IN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6054285" y="4743451"/>
            <a:ext cx="2276475" cy="11620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30760" y="5370732"/>
            <a:ext cx="2600324" cy="1181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for the PU digital library</a:t>
            </a:r>
            <a:endParaRPr lang="en-IN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28950" y="5370732"/>
            <a:ext cx="2600324" cy="1181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for the PU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Library OPAC</a:t>
            </a:r>
            <a:endParaRPr lang="en-IN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324350" y="4838700"/>
            <a:ext cx="4762" cy="532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hevron 9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3" y="1533420"/>
            <a:ext cx="8534400" cy="3609163"/>
          </a:xfrm>
        </p:spPr>
      </p:pic>
      <p:sp>
        <p:nvSpPr>
          <p:cNvPr id="5" name="TextBox 4"/>
          <p:cNvSpPr txBox="1"/>
          <p:nvPr/>
        </p:nvSpPr>
        <p:spPr>
          <a:xfrm>
            <a:off x="1465263" y="585780"/>
            <a:ext cx="8610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ABOUT OPEN ACCESS	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95675" y="5019675"/>
            <a:ext cx="0" cy="485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0625" y="5019675"/>
            <a:ext cx="0" cy="485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10325" y="5019675"/>
            <a:ext cx="0" cy="485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5019674"/>
            <a:ext cx="0" cy="485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95675" y="5505449"/>
            <a:ext cx="427672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5634037" y="5505449"/>
            <a:ext cx="2767013" cy="55245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401050" y="5467350"/>
            <a:ext cx="2238375" cy="1181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know more about open access</a:t>
            </a:r>
            <a:endParaRPr lang="en-IN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4746622"/>
            <a:ext cx="1395414" cy="30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Budapest Open Access Initiative</a:t>
            </a:r>
            <a:endParaRPr lang="en-IN" sz="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7225" y="4746622"/>
            <a:ext cx="1320803" cy="30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Meaning &amp; Advantage of OA</a:t>
            </a:r>
            <a:endParaRPr lang="en-IN" sz="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88039" y="4746622"/>
            <a:ext cx="1304924" cy="31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IFLA Statement on Open Access</a:t>
            </a:r>
            <a:endParaRPr lang="en-IN" sz="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8056" y="4729686"/>
            <a:ext cx="1092993" cy="33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Creative Commons</a:t>
            </a:r>
            <a:endParaRPr lang="en-IN" sz="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26" idx="4"/>
          </p:cNvCxnSpPr>
          <p:nvPr/>
        </p:nvCxnSpPr>
        <p:spPr>
          <a:xfrm>
            <a:off x="7625592" y="1854523"/>
            <a:ext cx="1" cy="5363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06810" y="1542585"/>
            <a:ext cx="637563" cy="3119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7058138" y="2390862"/>
            <a:ext cx="1134909" cy="352338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About OA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95" y="1371600"/>
            <a:ext cx="9120731" cy="4360224"/>
          </a:xfrm>
        </p:spPr>
      </p:pic>
      <p:sp>
        <p:nvSpPr>
          <p:cNvPr id="4" name="TextBox 3"/>
          <p:cNvSpPr txBox="1"/>
          <p:nvPr/>
        </p:nvSpPr>
        <p:spPr>
          <a:xfrm>
            <a:off x="1569243" y="341293"/>
            <a:ext cx="8402637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SEARCH FOR OPEN ACCESS RESOURCES	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100" y="3114675"/>
            <a:ext cx="18002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Author</a:t>
            </a:r>
            <a:endParaRPr lang="en-IN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099" y="3381375"/>
            <a:ext cx="18002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Article</a:t>
            </a:r>
            <a:endParaRPr lang="en-IN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4099" y="3648075"/>
            <a:ext cx="18002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Journal Title</a:t>
            </a:r>
            <a:endParaRPr lang="en-IN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099" y="3927949"/>
            <a:ext cx="18002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More Action</a:t>
            </a:r>
            <a:endParaRPr lang="en-IN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7703964" y="2175617"/>
            <a:ext cx="2108285" cy="112412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8479231" y="3791823"/>
            <a:ext cx="1681876" cy="511729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PUOAs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77262" y="1371600"/>
            <a:ext cx="637563" cy="31193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4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9243" y="341293"/>
            <a:ext cx="840263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E-RESOURCES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4" y="966921"/>
            <a:ext cx="10058400" cy="47822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90129" y="882046"/>
            <a:ext cx="1344655" cy="41735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Resources</a:t>
            </a:r>
            <a:endParaRPr lang="en-IN" b="1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07772" y="966921"/>
            <a:ext cx="570451" cy="29981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>
            <a:off x="6434784" y="1090722"/>
            <a:ext cx="2272988" cy="261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44749" y="1484851"/>
            <a:ext cx="2063691" cy="5536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17" y="1138805"/>
            <a:ext cx="9181687" cy="4369482"/>
          </a:xfrm>
        </p:spPr>
      </p:pic>
      <p:sp>
        <p:nvSpPr>
          <p:cNvPr id="4" name="TextBox 3"/>
          <p:cNvSpPr txBox="1"/>
          <p:nvPr/>
        </p:nvSpPr>
        <p:spPr>
          <a:xfrm>
            <a:off x="1569243" y="341293"/>
            <a:ext cx="840263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E-RESOURCES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58" y="1023959"/>
            <a:ext cx="1371719" cy="4999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69243" y="2694372"/>
            <a:ext cx="1929468" cy="6375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E-Journals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91156" y="2114026"/>
            <a:ext cx="0" cy="1585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405769" y="1138805"/>
            <a:ext cx="545284" cy="2499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6132780" y="1262606"/>
            <a:ext cx="2272989" cy="11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66657" y="2576819"/>
            <a:ext cx="1398" cy="1366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93" y="1269026"/>
            <a:ext cx="9370501" cy="4447184"/>
          </a:xfrm>
        </p:spPr>
      </p:pic>
      <p:sp>
        <p:nvSpPr>
          <p:cNvPr id="5" name="TextBox 4"/>
          <p:cNvSpPr txBox="1"/>
          <p:nvPr/>
        </p:nvSpPr>
        <p:spPr>
          <a:xfrm>
            <a:off x="1947726" y="299348"/>
            <a:ext cx="840263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E-RESOURCES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28" y="899911"/>
            <a:ext cx="1371719" cy="4999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00486" y="2525089"/>
            <a:ext cx="1" cy="133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535185" y="2897000"/>
            <a:ext cx="1593909" cy="5956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E-Databases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4776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1058525" y="6192050"/>
            <a:ext cx="5905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39247" y="1067979"/>
            <a:ext cx="2555087" cy="17354"/>
          </a:xfrm>
          <a:prstGeom prst="line">
            <a:avLst/>
          </a:prstGeom>
          <a:ln w="571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84547" y="1085333"/>
            <a:ext cx="3176" cy="152400"/>
          </a:xfrm>
          <a:prstGeom prst="line">
            <a:avLst/>
          </a:prstGeom>
          <a:ln w="571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60362" y="1274847"/>
            <a:ext cx="648369" cy="2499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2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" y="1253435"/>
            <a:ext cx="10016302" cy="4761935"/>
          </a:xfrm>
        </p:spPr>
      </p:pic>
      <p:sp>
        <p:nvSpPr>
          <p:cNvPr id="4" name="TextBox 3"/>
          <p:cNvSpPr txBox="1"/>
          <p:nvPr/>
        </p:nvSpPr>
        <p:spPr>
          <a:xfrm>
            <a:off x="1947726" y="299348"/>
            <a:ext cx="840263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PULOAR – OPEN ACCESS INITIATIVES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7501" y="1080523"/>
            <a:ext cx="1459684" cy="53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OA Initiatives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4117" y="1714003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Hathi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Trust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118" y="2330684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utenberg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4119" y="2956567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NDL India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4119" y="3573248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e-PG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Pathshala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120" y="4208333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Open Textbook Library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6101" y="2956567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E-Books Directory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6100" y="3601125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Internet Archive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6100" y="4208333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Shodhganga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6100" y="4795811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 Management eBooks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56099" y="5360521"/>
            <a:ext cx="2332139" cy="511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ArXiv.org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/>
          <p:cNvCxnSpPr>
            <a:endCxn id="17" idx="2"/>
          </p:cNvCxnSpPr>
          <p:nvPr/>
        </p:nvCxnSpPr>
        <p:spPr>
          <a:xfrm flipV="1">
            <a:off x="6107185" y="1367629"/>
            <a:ext cx="3573710" cy="181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80895" y="1116735"/>
            <a:ext cx="589642" cy="5017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5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</TotalTime>
  <Words>128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Black</vt:lpstr>
      <vt:lpstr>Cambria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41</cp:revision>
  <dcterms:created xsi:type="dcterms:W3CDTF">2025-02-11T09:06:39Z</dcterms:created>
  <dcterms:modified xsi:type="dcterms:W3CDTF">2025-02-12T07:13:36Z</dcterms:modified>
</cp:coreProperties>
</file>